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anose="02020603050405020304" pitchFamily="18" charset="0"/>
              </a:defRPr>
            </a:lvl1pPr>
          </a:lstStyle>
          <a:p>
            <a:fld id="{C9A4D557-BF3F-4414-9342-C47CD0DC3E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1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Times New Roman" panose="02020603050405020304" pitchFamily="18" charset="0"/>
              </a:defRPr>
            </a:lvl1pPr>
          </a:lstStyle>
          <a:p>
            <a:fld id="{26A3AE53-0F5F-425D-AE4A-88E93BFF84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614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032FF910-2787-446B-83B9-3B2E7CEF9E12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37988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951C94-DA2C-448C-9F8D-481C5B387AA8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6F95A-5C1F-4687-939E-9938216BA34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68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397389-D425-4652-A1F7-B7BBD02498CB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9BD82-041A-4873-8F73-A694104F168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837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EC7AA-92C8-48C5-BC36-8BF1665446CA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5D6EF-AEE1-495E-8DB9-ED0D064978D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01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14695B-1E50-4BF3-8DC1-F21AC5A3F5C9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E0E78-59D3-4A25-9FCC-49F4DDC5BA6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95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12F01-4AD3-4441-BDEC-4BB4FB25EBCB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81130-F196-4430-8417-07C715B5103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926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7735CF-5DDD-4044-9135-CD8189176ACF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AA1B0-75BD-4C28-BF4E-FFB091D17AC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777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019B06-B640-49E2-949D-C61EF035A56D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11759-6B8A-4429-B7B8-80C81340F89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284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D83180-DFDF-4DF5-8121-CBF9F44C082F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420D9-4F53-4C3E-8EF2-9727C556F30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4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665985-3610-40BE-96F2-A4A7D5AD33F4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3ED57-6269-4E15-888A-99E26082CEA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575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75278E-6145-4B97-B656-E31F28C88EE3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053B1-3AFC-484E-800C-8FCACD7F958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51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914852-A5BD-4EE3-91AB-CAA4902D6607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7C896-A624-4C4A-9BF0-BBDE54D8DBA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494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fld id="{6378D88B-0098-40DF-9992-FA28A93ED3DF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ja-JP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77A490-1EFC-44F9-BB77-61B42FB72B3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438" y="2133600"/>
            <a:ext cx="8237537" cy="2286000"/>
          </a:xfrm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</a:extLst>
        </p:spPr>
        <p:txBody>
          <a:bodyPr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日本在宅薬</a:t>
            </a:r>
            <a:r>
              <a:rPr lang="ja-JP" altLang="en-US" b="1" dirty="0">
                <a:solidFill>
                  <a:schemeClr val="tx1"/>
                </a:solidFill>
              </a:rPr>
              <a:t>学会</a:t>
            </a:r>
            <a:r>
              <a:rPr lang="ja-JP" altLang="en-US" sz="4800" b="1" dirty="0">
                <a:solidFill>
                  <a:schemeClr val="tx1"/>
                </a:solidFill>
              </a:rPr>
              <a:t/>
            </a:r>
            <a:br>
              <a:rPr lang="ja-JP" altLang="en-US" sz="4800" b="1" dirty="0">
                <a:solidFill>
                  <a:schemeClr val="tx1"/>
                </a:solidFill>
              </a:rPr>
            </a:br>
            <a:r>
              <a:rPr lang="ja-JP" altLang="en-US" sz="4800" b="1" dirty="0">
                <a:solidFill>
                  <a:schemeClr val="tx1"/>
                </a:solidFill>
              </a:rPr>
              <a:t>ＣＯ Ｉ 開示</a:t>
            </a:r>
            <a:r>
              <a:rPr lang="en-US" altLang="ja-JP" sz="4000" b="1" dirty="0">
                <a:solidFill>
                  <a:schemeClr val="tx1"/>
                </a:solidFill>
              </a:rPr>
              <a:t/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en-US" altLang="ja-JP" sz="2400" b="1" i="1" dirty="0">
                <a:solidFill>
                  <a:schemeClr val="tx1"/>
                </a:solidFill>
              </a:rPr>
              <a:t/>
            </a:r>
            <a:br>
              <a:rPr lang="en-US" altLang="ja-JP" sz="2400" b="1" i="1" dirty="0">
                <a:solidFill>
                  <a:schemeClr val="tx1"/>
                </a:solidFill>
              </a:rPr>
            </a:br>
            <a:r>
              <a:rPr lang="ja-JP" altLang="en-US" sz="2400" b="1" i="1" dirty="0">
                <a:solidFill>
                  <a:schemeClr val="tx1"/>
                </a:solidFill>
              </a:rPr>
              <a:t>筆頭発表者名：　○○　○○</a:t>
            </a:r>
            <a:endParaRPr lang="en-US" altLang="ja-JP" sz="2400" b="1" i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/>
              <a:t>　演題発表に関連し、開示すべき</a:t>
            </a:r>
            <a:r>
              <a:rPr lang="en-US" altLang="ja-JP" sz="2800" b="1"/>
              <a:t>CO I </a:t>
            </a:r>
            <a:r>
              <a:rPr lang="ja-JP" altLang="en-US" sz="2800" b="1"/>
              <a:t>関係にある</a:t>
            </a:r>
            <a:endParaRPr lang="en-US" altLang="ja-JP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/>
              <a:t>　企業などはありません。</a:t>
            </a:r>
            <a:endParaRPr lang="en-US" altLang="ja-JP" sz="2800" b="1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/>
          </a:p>
          <a:p>
            <a:pPr>
              <a:lnSpc>
                <a:spcPct val="80000"/>
              </a:lnSpc>
              <a:buFontTx/>
              <a:buNone/>
            </a:pPr>
            <a:endParaRPr lang="en-US" altLang="ja-JP" b="1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7635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スライド例</a:t>
            </a:r>
            <a:r>
              <a:rPr kumimoji="0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/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学術大会ポスター発表時、申告すべきＣＯＩ状態がない場合</a:t>
            </a:r>
            <a:endParaRPr kumimoji="0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（ポスター掲示の最後にＣＯＩ状態を開示する）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24447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 b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33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標準デザイン</vt:lpstr>
      <vt:lpstr>日本在宅薬学会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かながわ薬剤師学術大会 ＣＯ Ｉ 開示 　 筆頭発表者名：　○○　○○</dc:title>
  <dc:creator>e003854</dc:creator>
  <cp:lastModifiedBy>e003854</cp:lastModifiedBy>
  <cp:revision>88</cp:revision>
  <dcterms:created xsi:type="dcterms:W3CDTF">2010-05-23T15:05:50Z</dcterms:created>
  <dcterms:modified xsi:type="dcterms:W3CDTF">2014-06-15T03:44:46Z</dcterms:modified>
</cp:coreProperties>
</file>