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56" d="100"/>
          <a:sy n="56" d="100"/>
        </p:scale>
        <p:origin x="7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2971886F-7287-45B3-9C5E-61FE932F2F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5196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60505E43-653D-4D30-AA1F-1D9C707AC1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1177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529BA76-119D-4AB0-89F4-0FBB0F242862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00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01A36-DA39-451B-BF00-57323FF02E07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BFBED-15D8-442B-B44E-FCFE3FF58DC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370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718D7F-02ED-49A8-AF59-823941DB3AE0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9B75F-1ABD-43F8-82BD-64581747D14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770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C6692E-7ACA-4D3A-B4EC-C6A026717723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0CD2B-E71D-469B-90A3-0A9E2B4D768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270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E5685E-2825-455A-9847-18E38C336838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D0D23-09EA-493E-B9EB-355AE91B3A0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505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306532-725D-4858-95C3-8998273C27C7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F6E2D-B6AA-4F4F-B8CF-41CE66F8017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496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E06C5F-4B4C-4C81-BEF0-2EAFC8C27553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90F37-D63F-44CB-804E-384D0F7402F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803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4106D-0C8F-4012-B5AF-12945E0C3ABC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DC39D-04B3-4130-96C8-39D75FD7D03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249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DD184-CF56-4B55-81EE-FAA785780545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1421E-DB7B-4244-A645-CD440925DD3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980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E168A0-25F8-4438-AA53-8227B73B81FA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D285D-69F0-48A3-B31A-FE415CC5319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973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35110-FD75-42D1-AA0C-B7FC99C947AC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72835-FD9C-4D1C-837F-1BBFB95DC3D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990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251F7-60AD-45DB-958E-FBBBA25BB089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30CFC-8666-4AFB-9090-A34DCB5B630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958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311C7BD-1F38-4AB5-9167-64C19FA8318A}" type="datetimeFigureOut">
              <a:rPr lang="ja-JP" altLang="en-US"/>
              <a:pPr/>
              <a:t>2014/6/15</a:t>
            </a:fld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0B3CC3-4ED6-410C-87DD-076A9734E88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2438" y="3541713"/>
            <a:ext cx="8358187" cy="309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/>
              <a:t>演題発表に関連し、開示すべき</a:t>
            </a:r>
            <a:r>
              <a:rPr lang="en-US" altLang="ja-JP" sz="2400" b="1"/>
              <a:t>CO I </a:t>
            </a:r>
            <a:r>
              <a:rPr lang="ja-JP" altLang="en-US" sz="2400" b="1"/>
              <a:t>関係にある企業などとして、</a:t>
            </a:r>
            <a:endParaRPr lang="en-US" altLang="ja-JP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/>
              <a:t> 　</a:t>
            </a:r>
            <a:r>
              <a:rPr lang="ja-JP" altLang="en-US" sz="2000" b="1"/>
              <a:t>①顧問：                                       </a:t>
            </a:r>
            <a:r>
              <a:rPr lang="ja-JP" altLang="en-US" sz="1600" b="1"/>
              <a:t> </a:t>
            </a:r>
            <a:r>
              <a:rPr lang="ja-JP" altLang="en-US" sz="2000" b="1"/>
              <a:t>なし</a:t>
            </a:r>
            <a:endParaRPr lang="en-US" altLang="ja-JP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/>
              <a:t>　　②株保有・利益：                          </a:t>
            </a:r>
            <a:r>
              <a:rPr lang="ja-JP" altLang="en-US" sz="1800" b="1"/>
              <a:t> </a:t>
            </a:r>
            <a:r>
              <a:rPr lang="ja-JP" altLang="en-US" sz="2000" b="1"/>
              <a:t>なし</a:t>
            </a:r>
            <a:endParaRPr lang="en-US" altLang="ja-JP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/>
              <a:t>　　③特許使用料： 　　　　　　　　　　　 なし</a:t>
            </a:r>
            <a:endParaRPr lang="en-US" altLang="ja-JP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/>
              <a:t>　　④講演料： 　　　　　　　　　　　　　　 なし</a:t>
            </a:r>
            <a:endParaRPr lang="en-US" altLang="ja-JP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/>
              <a:t>　　⑤原稿料：                                    なし</a:t>
            </a:r>
            <a:endParaRPr lang="en-US" altLang="ja-JP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/>
              <a:t>　　⑥受託研究・共同研究費：            ○○製薬</a:t>
            </a:r>
            <a:endParaRPr lang="en-US" altLang="ja-JP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/>
              <a:t>　　⑦奨学寄付金：                            </a:t>
            </a:r>
            <a:r>
              <a:rPr lang="ja-JP" altLang="en-US" sz="1200" b="1"/>
              <a:t> </a:t>
            </a:r>
            <a:r>
              <a:rPr lang="ja-JP" altLang="en-US" sz="2000" b="1"/>
              <a:t>○○製薬</a:t>
            </a:r>
            <a:endParaRPr lang="en-US" altLang="ja-JP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/>
              <a:t>　　⑧寄附講座所属：                        </a:t>
            </a:r>
            <a:r>
              <a:rPr lang="ja-JP" altLang="en-US" sz="1800" b="1"/>
              <a:t> </a:t>
            </a:r>
            <a:r>
              <a:rPr lang="ja-JP" altLang="en-US" sz="2000" b="1"/>
              <a:t>あり（○○製薬）</a:t>
            </a:r>
            <a:endParaRPr lang="en-US" altLang="ja-JP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/>
              <a:t>　　⑨贈答品などの報酬：                  </a:t>
            </a:r>
            <a:r>
              <a:rPr lang="ja-JP" altLang="en-US" sz="1100" b="1"/>
              <a:t> </a:t>
            </a:r>
            <a:r>
              <a:rPr lang="ja-JP" altLang="en-US" sz="2000" b="1"/>
              <a:t>なし</a:t>
            </a:r>
            <a:endParaRPr lang="en-US" altLang="ja-JP" sz="2000" b="1"/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230313"/>
            <a:ext cx="7772400" cy="2009775"/>
          </a:xfrm>
          <a:ln w="571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</a:extLst>
        </p:spPr>
        <p:txBody>
          <a:bodyPr/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日本在宅薬</a:t>
            </a:r>
            <a:r>
              <a:rPr lang="ja-JP" altLang="en-US" b="1" dirty="0">
                <a:solidFill>
                  <a:schemeClr val="tx1"/>
                </a:solidFill>
              </a:rPr>
              <a:t>学会</a:t>
            </a:r>
            <a:br>
              <a:rPr lang="ja-JP" altLang="en-US" b="1" dirty="0">
                <a:solidFill>
                  <a:schemeClr val="tx1"/>
                </a:solidFill>
              </a:rPr>
            </a:br>
            <a:r>
              <a:rPr lang="ja-JP" altLang="en-US" b="1" dirty="0">
                <a:solidFill>
                  <a:schemeClr val="tx1"/>
                </a:solidFill>
              </a:rPr>
              <a:t>ＣＯ Ｉ 開示</a:t>
            </a:r>
            <a:r>
              <a:rPr lang="en-US" altLang="ja-JP" sz="3600" b="1" dirty="0">
                <a:solidFill>
                  <a:schemeClr val="tx1"/>
                </a:solidFill>
              </a:rPr>
              <a:t/>
            </a:r>
            <a:br>
              <a:rPr lang="en-US" altLang="ja-JP" sz="3600" b="1" dirty="0">
                <a:solidFill>
                  <a:schemeClr val="tx1"/>
                </a:solidFill>
              </a:rPr>
            </a:br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en-US" altLang="ja-JP" sz="2000" b="1" i="1" dirty="0">
                <a:solidFill>
                  <a:schemeClr val="tx1"/>
                </a:solidFill>
              </a:rPr>
              <a:t/>
            </a:r>
            <a:br>
              <a:rPr lang="en-US" altLang="ja-JP" sz="2000" b="1" i="1" dirty="0">
                <a:solidFill>
                  <a:schemeClr val="tx1"/>
                </a:solidFill>
              </a:rPr>
            </a:br>
            <a:r>
              <a:rPr lang="ja-JP" altLang="en-US" sz="2000" b="1" i="1" dirty="0">
                <a:solidFill>
                  <a:schemeClr val="tx1"/>
                </a:solidFill>
              </a:rPr>
              <a:t>筆頭発表者名：　○○　○○</a:t>
            </a:r>
            <a:endParaRPr lang="en-US" altLang="ja-JP" sz="2000" b="1" i="1" dirty="0">
              <a:solidFill>
                <a:schemeClr val="tx1"/>
              </a:solidFill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98425" y="-61913"/>
            <a:ext cx="7613650" cy="155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0" lang="ja-JP" altLang="en-US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スライド例</a:t>
            </a:r>
            <a:r>
              <a:rPr kumimoji="0" lang="en-US" altLang="ja-JP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eaLnBrk="1" hangingPunct="1"/>
            <a:r>
              <a:rPr kumimoji="0" lang="ja-JP" altLang="en-US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学術大会ポスター発表時、申告すべきＣＯＩ状態がある場合</a:t>
            </a:r>
            <a:endParaRPr kumimoji="0" lang="en-US" altLang="ja-JP" b="1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（ポスター掲示の最後にＣＯＩ状態を開示する）</a:t>
            </a:r>
          </a:p>
          <a:p>
            <a:pPr eaLnBrk="1" hangingPunct="1"/>
            <a:endParaRPr kumimoji="0" lang="ja-JP" altLang="en-US" b="1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304800" y="1106488"/>
            <a:ext cx="8640763" cy="569912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53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Ｐ明朝</vt:lpstr>
      <vt:lpstr>Arial</vt:lpstr>
      <vt:lpstr>Times New Roman</vt:lpstr>
      <vt:lpstr>標準デザイン</vt:lpstr>
      <vt:lpstr>日本在宅薬学会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かながわ薬剤師学術大会 ＣＯ Ｉ 開示 　 筆頭発表者名：　○○　○○</dc:title>
  <dc:creator>e003854</dc:creator>
  <cp:lastModifiedBy>e003854</cp:lastModifiedBy>
  <cp:revision>88</cp:revision>
  <dcterms:created xsi:type="dcterms:W3CDTF">2010-05-23T15:05:50Z</dcterms:created>
  <dcterms:modified xsi:type="dcterms:W3CDTF">2014-06-15T03:52:02Z</dcterms:modified>
</cp:coreProperties>
</file>