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2" d="100"/>
          <a:sy n="62" d="100"/>
        </p:scale>
        <p:origin x="7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9B98188-A7E3-4E58-B697-4C2FF19B9E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8193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38FC1E0-E185-4707-87BB-73D0F09227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488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0CCCED4-97A7-4FB2-8ED6-ECDA4C6FAB02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17765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8E0691-2020-48A2-9BE1-83FBAC4EFE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320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D5CC4-E4E7-41E8-B0FE-2B47F0A12A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747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3BF0-24AD-4E1D-B62E-66C425504F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94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B7E2B-9CD3-48C5-B647-AF6DB600D1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744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8DEA14-8020-4FD8-9277-046496B452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390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04BB2-B1EB-4608-8CCA-AA93E2FE30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6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CC560-B4A3-4664-A38B-2457615CA8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173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90AFC-AF0F-4017-806F-AB23858F04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528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3EC99-09C9-4CC0-B034-8D1803B430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691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75103A-CB13-41F0-A078-B648B4AC40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437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B3FEE-EE9B-4A58-BC27-685671D8F3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62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DFF3757-0905-4AC7-9BE4-E0BBE784632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2438" y="2133600"/>
            <a:ext cx="8237537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日本在宅薬</a:t>
            </a: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学会</a:t>
            </a: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-15875" y="241300"/>
            <a:ext cx="719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スライド例</a:t>
            </a:r>
            <a:r>
              <a:rPr kumimoji="0" lang="en-US" altLang="ja-JP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学術大会口頭発表時、申告すべきＣＯＩ状態がない場合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24447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21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日本在宅薬学会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日本病院薬剤師会関東ブロック ＣＯ Ｉ 開示 　 筆頭発表者名：　○○　○○</dc:title>
  <dc:creator>e003854</dc:creator>
  <cp:lastModifiedBy>e003854</cp:lastModifiedBy>
  <cp:revision>86</cp:revision>
  <dcterms:created xsi:type="dcterms:W3CDTF">2010-05-23T15:05:50Z</dcterms:created>
  <dcterms:modified xsi:type="dcterms:W3CDTF">2014-06-15T03:46:14Z</dcterms:modified>
</cp:coreProperties>
</file>