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2" d="100"/>
          <a:sy n="62" d="100"/>
        </p:scale>
        <p:origin x="7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CD666B7-0086-46BB-9FD8-4264C6E11E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2710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D7F4DFB-B3BB-4466-8E90-E593D1F1A1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8299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9596CA9-7D71-4A4B-919B-FB8298BFE472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44649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F8204-39ED-4860-B75B-8D5F3682E7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27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BA49DA-07B3-475C-8BE3-D597D1808B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642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EA19BF-773B-4ACD-B9AB-F25B3BC1EB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498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C28E37-17C3-4F27-9719-3C2B9F1D29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354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19CD6-DD94-44C5-8247-E4D938EB27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397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70E8B-0428-4E9C-8E8C-6049CF1E7F8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759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D70FF-ED7E-4CB6-AE45-A8673D80E39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858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A5018-8154-48E3-A12C-626FEBAB43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01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05FD33-C7F7-4E28-B6DF-05C19DEC4E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20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75757-0901-415D-9B84-0EC4DBFA22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442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5AAC3-0025-45B7-A815-FBB77AE7EC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205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38D40078-6B60-4B15-8978-98FEE9D29A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3395663"/>
            <a:ext cx="8358187" cy="309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　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                                       </a:t>
            </a:r>
            <a:r>
              <a:rPr lang="ja-JP" altLang="en-US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                          </a:t>
            </a:r>
            <a:r>
              <a:rPr lang="ja-JP" altLang="en-US" sz="1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 　　　　　　　　　　　 なし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 　　　　　　　　　　　　　　 なし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                                    なし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            ○○製薬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                            </a:t>
            </a:r>
            <a:r>
              <a:rPr lang="ja-JP" altLang="en-US" sz="1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⑧寄附講座所属：                        </a:t>
            </a:r>
            <a:r>
              <a:rPr lang="ja-JP" altLang="en-US" sz="1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                  </a:t>
            </a:r>
            <a:r>
              <a:rPr lang="ja-JP" altLang="en-US" sz="11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50913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日本在宅薬</a:t>
            </a: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学会</a:t>
            </a:r>
            <a:r>
              <a:rPr lang="ja-JP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ja-JP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98425" y="-61913"/>
            <a:ext cx="7177088" cy="82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スライド例</a:t>
            </a:r>
            <a:r>
              <a:rPr kumimoji="0" lang="en-US" altLang="ja-JP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eaLnBrk="1" hangingPunct="1"/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学術大会口頭発表時、申告すべきＣＯＩ状態がある場合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日本在宅薬学会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日本病院薬剤師会関東ブロック ＣＯ Ｉ 開示 　 筆頭発表者名：　○○　○○</dc:title>
  <dc:creator>e003854</dc:creator>
  <cp:lastModifiedBy>e003854</cp:lastModifiedBy>
  <cp:revision>86</cp:revision>
  <dcterms:created xsi:type="dcterms:W3CDTF">2010-05-23T15:05:50Z</dcterms:created>
  <dcterms:modified xsi:type="dcterms:W3CDTF">2014-06-15T03:49:09Z</dcterms:modified>
</cp:coreProperties>
</file>