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9144000" cy="6858000" type="screen4x3"/>
  <p:notesSz cx="6735763" cy="98663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 autoAdjust="0"/>
    <p:restoredTop sz="94575" autoAdjust="0"/>
  </p:normalViewPr>
  <p:slideViewPr>
    <p:cSldViewPr snapToGrid="0">
      <p:cViewPr varScale="1">
        <p:scale>
          <a:sx n="62" d="100"/>
          <a:sy n="62" d="100"/>
        </p:scale>
        <p:origin x="75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fld id="{B9B98188-A7E3-4E58-B697-4C2FF19B9EC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481930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 smtClean="0"/>
              <a:t>Click to edit Master text styles</a:t>
            </a:r>
          </a:p>
          <a:p>
            <a:pPr lvl="1"/>
            <a:r>
              <a:rPr lang="en-US" altLang="ja-JP" noProof="0" smtClean="0"/>
              <a:t>Second level</a:t>
            </a:r>
          </a:p>
          <a:p>
            <a:pPr lvl="2"/>
            <a:r>
              <a:rPr lang="en-US" altLang="ja-JP" noProof="0" smtClean="0"/>
              <a:t>Third level</a:t>
            </a:r>
          </a:p>
          <a:p>
            <a:pPr lvl="3"/>
            <a:r>
              <a:rPr lang="en-US" altLang="ja-JP" noProof="0" smtClean="0"/>
              <a:t>Fourth level</a:t>
            </a:r>
          </a:p>
          <a:p>
            <a:pPr lvl="4"/>
            <a:r>
              <a:rPr lang="en-US" altLang="ja-JP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fld id="{C38FC1E0-E185-4707-87BB-73D0F092277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74888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D0CCCED4-97A7-4FB2-8ED6-ECDA4C6FAB02}" type="slidenum">
              <a:rPr kumimoji="0" lang="en-US" altLang="ja-JP" sz="1200"/>
              <a:pPr eaLnBrk="1" hangingPunct="1"/>
              <a:t>1</a:t>
            </a:fld>
            <a:endParaRPr kumimoji="0" lang="en-US" altLang="ja-JP" sz="120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  <p:extLst>
      <p:ext uri="{BB962C8B-B14F-4D97-AF65-F5344CB8AC3E}">
        <p14:creationId xmlns:p14="http://schemas.microsoft.com/office/powerpoint/2010/main" val="1776546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8E0691-2020-48A2-9BE1-83FBAC4EFE1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33205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CD5CC4-E4E7-41E8-B0FE-2B47F0A12AF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67472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973BF0-24AD-4E1D-B62E-66C425504FA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14947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0B7E2B-9CD3-48C5-B647-AF6DB600D1E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27443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F8DEA14-8020-4FD8-9277-046496B4523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13901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C04BB2-B1EB-4608-8CCA-AA93E2FE30C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160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F8CC560-B4A3-4664-A38B-2457615CA84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61737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1E90AFC-AF0F-4017-806F-AB23858F04D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95284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63EC99-09C9-4CC0-B034-8D1803B4301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56911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E75103A-CB13-41F0-A078-B648B4AC405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04370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AB3FEE-EE9B-4A58-BC27-685671D8F3B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17626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2">
                <a:gamma/>
                <a:shade val="46275"/>
                <a:invGamma/>
              </a:schemeClr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400"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400"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/>
            </a:lvl1pPr>
          </a:lstStyle>
          <a:p>
            <a:fld id="{6DFF3757-0905-4AC7-9BE4-E0BBE784632E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2438" y="2133600"/>
            <a:ext cx="8237537" cy="2286000"/>
          </a:xfr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ja-JP" altLang="en-US" b="1" dirty="0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日本在宅薬</a:t>
            </a:r>
            <a:r>
              <a:rPr lang="ja-JP" altLang="en-US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学会</a:t>
            </a:r>
            <a:r>
              <a:rPr lang="ja-JP" altLang="en-US" sz="4800" b="1" dirty="0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/>
            </a:r>
            <a:br>
              <a:rPr lang="ja-JP" altLang="en-US" sz="4800" b="1" dirty="0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4800" b="1" dirty="0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ＣＯ Ｉ 開示</a:t>
            </a:r>
            <a:r>
              <a:rPr lang="en-US" altLang="ja-JP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/>
            </a:r>
            <a:br>
              <a:rPr lang="en-US" altLang="ja-JP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1600" b="1" dirty="0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r>
              <a:rPr lang="en-US" altLang="ja-JP" sz="2400" b="1" i="1" dirty="0" smtClean="0">
                <a:solidFill>
                  <a:srgbClr val="FFFF1F"/>
                </a:solidFill>
                <a:ea typeface="ＭＳ Ｐゴシック" panose="020B0600070205080204" pitchFamily="50" charset="-128"/>
              </a:rPr>
              <a:t/>
            </a:r>
            <a:br>
              <a:rPr lang="en-US" altLang="ja-JP" sz="2400" b="1" i="1" dirty="0" smtClean="0">
                <a:solidFill>
                  <a:srgbClr val="FFFF1F"/>
                </a:solidFill>
                <a:ea typeface="ＭＳ Ｐゴシック" panose="020B0600070205080204" pitchFamily="50" charset="-128"/>
              </a:rPr>
            </a:br>
            <a:r>
              <a:rPr lang="ja-JP" altLang="en-US" sz="2400" b="1" i="1" dirty="0" smtClean="0">
                <a:solidFill>
                  <a:srgbClr val="FFFF1F"/>
                </a:solidFill>
                <a:ea typeface="ＭＳ Ｐゴシック" panose="020B0600070205080204" pitchFamily="50" charset="-128"/>
              </a:rPr>
              <a:t>筆頭発表者名：　○○　○○</a:t>
            </a:r>
            <a:endParaRPr lang="en-US" altLang="ja-JP" sz="2400" b="1" i="1" dirty="0" smtClean="0">
              <a:solidFill>
                <a:srgbClr val="FFFF1F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49275" y="4560888"/>
            <a:ext cx="8167688" cy="1600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sz="2800" b="1" smtClean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800" b="1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演題発表に関連し、開示すべき</a:t>
            </a:r>
            <a:r>
              <a:rPr lang="en-US" altLang="ja-JP" sz="2800" b="1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CO I </a:t>
            </a:r>
            <a:r>
              <a:rPr lang="ja-JP" altLang="en-US" sz="2800" b="1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関係にある</a:t>
            </a:r>
            <a:endParaRPr lang="en-US" altLang="ja-JP" sz="2800" b="1" smtClean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800" b="1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企業などはありません。</a:t>
            </a:r>
            <a:endParaRPr lang="en-US" altLang="ja-JP" sz="2800" b="1" smtClean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altLang="ja-JP" sz="700" b="1" i="1" smtClean="0">
              <a:solidFill>
                <a:srgbClr val="FFFF1F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b="1" smtClean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2052" name="正方形/長方形 3"/>
          <p:cNvSpPr>
            <a:spLocks noChangeArrowheads="1"/>
          </p:cNvSpPr>
          <p:nvPr/>
        </p:nvSpPr>
        <p:spPr bwMode="auto">
          <a:xfrm>
            <a:off x="-15875" y="241300"/>
            <a:ext cx="7199313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kumimoji="0" lang="en-US" altLang="ja-JP" b="1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【</a:t>
            </a:r>
            <a:r>
              <a:rPr kumimoji="0" lang="ja-JP" altLang="en-US" b="1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スライド例</a:t>
            </a:r>
            <a:r>
              <a:rPr kumimoji="0" lang="en-US" altLang="ja-JP" b="1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】</a:t>
            </a:r>
          </a:p>
          <a:p>
            <a:pPr eaLnBrk="1" hangingPunct="1"/>
            <a:r>
              <a:rPr kumimoji="0" lang="ja-JP" altLang="en-US" b="1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学術大会口頭発表時、申告すべきＣＯＩ状態がない場合</a:t>
            </a:r>
          </a:p>
        </p:txBody>
      </p:sp>
      <p:sp>
        <p:nvSpPr>
          <p:cNvPr id="2053" name="正方形/長方形 4"/>
          <p:cNvSpPr>
            <a:spLocks noChangeArrowheads="1"/>
          </p:cNvSpPr>
          <p:nvPr/>
        </p:nvSpPr>
        <p:spPr bwMode="auto">
          <a:xfrm>
            <a:off x="244475" y="1844675"/>
            <a:ext cx="8642350" cy="4586288"/>
          </a:xfrm>
          <a:prstGeom prst="rect">
            <a:avLst/>
          </a:prstGeom>
          <a:noFill/>
          <a:ln w="381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kumimoji="0"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546</TotalTime>
  <Words>21</Words>
  <Application>Microsoft Office PowerPoint</Application>
  <PresentationFormat>画面に合わせる (4:3)</PresentationFormat>
  <Paragraphs>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Times New Roman</vt:lpstr>
      <vt:lpstr>ＭＳ Ｐゴシック</vt:lpstr>
      <vt:lpstr>Arial</vt:lpstr>
      <vt:lpstr>HGP創英角ｺﾞｼｯｸUB</vt:lpstr>
      <vt:lpstr>Default Design</vt:lpstr>
      <vt:lpstr>日本在宅薬学会 ＣＯ Ｉ 開示 　 筆頭発表者名：　○○　○○</vt:lpstr>
    </vt:vector>
  </TitlesOfParts>
  <Company>Heart Failure Society of America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日本病院薬剤師会関東ブロック ＣＯ Ｉ 開示 　 筆頭発表者名：　○○　○○</dc:title>
  <dc:creator>e003854</dc:creator>
  <cp:lastModifiedBy>e003854</cp:lastModifiedBy>
  <cp:revision>86</cp:revision>
  <dcterms:created xsi:type="dcterms:W3CDTF">2010-05-23T15:05:50Z</dcterms:created>
  <dcterms:modified xsi:type="dcterms:W3CDTF">2014-06-15T03:46:14Z</dcterms:modified>
</cp:coreProperties>
</file>